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47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6405" y="2129731"/>
            <a:ext cx="7771190" cy="147042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298" y="3885903"/>
            <a:ext cx="6401405" cy="1753195"/>
          </a:xfrm>
        </p:spPr>
        <p:txBody>
          <a:bodyPr/>
          <a:lstStyle>
            <a:lvl1pPr marL="0" indent="0" algn="ctr">
              <a:buNone/>
              <a:defRPr/>
            </a:lvl1pPr>
            <a:lvl2pPr marL="432465" indent="0" algn="ctr">
              <a:buNone/>
              <a:defRPr/>
            </a:lvl2pPr>
            <a:lvl3pPr marL="864931" indent="0" algn="ctr">
              <a:buNone/>
              <a:defRPr/>
            </a:lvl3pPr>
            <a:lvl4pPr marL="1297396" indent="0" algn="ctr">
              <a:buNone/>
              <a:defRPr/>
            </a:lvl4pPr>
            <a:lvl5pPr marL="1729862" indent="0" algn="ctr">
              <a:buNone/>
              <a:defRPr/>
            </a:lvl5pPr>
            <a:lvl6pPr marL="2162327" indent="0" algn="ctr">
              <a:buNone/>
              <a:defRPr/>
            </a:lvl6pPr>
            <a:lvl7pPr marL="2594793" indent="0" algn="ctr">
              <a:buNone/>
              <a:defRPr/>
            </a:lvl7pPr>
            <a:lvl8pPr marL="3027258" indent="0" algn="ctr">
              <a:buNone/>
              <a:defRPr/>
            </a:lvl8pPr>
            <a:lvl9pPr marL="3459724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4799" y="0"/>
            <a:ext cx="1942797" cy="579090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6405" y="0"/>
            <a:ext cx="5683250" cy="579090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405" y="0"/>
            <a:ext cx="7771190" cy="12278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6405" y="1372195"/>
            <a:ext cx="3813024" cy="44187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4572" y="1372195"/>
            <a:ext cx="3813024" cy="21371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4572" y="3652242"/>
            <a:ext cx="3813024" cy="213866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686405" y="6247805"/>
            <a:ext cx="1905000" cy="458391"/>
          </a:xfrm>
        </p:spPr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123595" y="6247805"/>
            <a:ext cx="2896810" cy="458391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6552595" y="6247805"/>
            <a:ext cx="1905000" cy="458391"/>
          </a:xfrm>
        </p:spPr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686405" y="0"/>
            <a:ext cx="7771190" cy="12278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686405" y="1372195"/>
            <a:ext cx="3813024" cy="21371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4572" y="1372195"/>
            <a:ext cx="3813024" cy="21371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686405" y="3652242"/>
            <a:ext cx="3813024" cy="213866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4572" y="3652242"/>
            <a:ext cx="3813024" cy="213866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86405" y="6247805"/>
            <a:ext cx="1905000" cy="458391"/>
          </a:xfrm>
        </p:spPr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3595" y="6247805"/>
            <a:ext cx="2896810" cy="458391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2595" y="6247805"/>
            <a:ext cx="1905000" cy="458391"/>
          </a:xfrm>
        </p:spPr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686405" y="0"/>
            <a:ext cx="7771190" cy="579090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86405" y="6247805"/>
            <a:ext cx="1905000" cy="458391"/>
          </a:xfrm>
        </p:spPr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3595" y="6247805"/>
            <a:ext cx="2896810" cy="458391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2595" y="6247805"/>
            <a:ext cx="1905000" cy="458391"/>
          </a:xfrm>
        </p:spPr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405" y="0"/>
            <a:ext cx="7771190" cy="12278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6405" y="1372195"/>
            <a:ext cx="3813024" cy="44187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4572" y="1372195"/>
            <a:ext cx="3813024" cy="44187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86405" y="6247805"/>
            <a:ext cx="1905000" cy="458391"/>
          </a:xfrm>
        </p:spPr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3595" y="6247805"/>
            <a:ext cx="2896810" cy="458391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2595" y="6247805"/>
            <a:ext cx="1905000" cy="458391"/>
          </a:xfrm>
        </p:spPr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405" y="0"/>
            <a:ext cx="7771190" cy="12278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6405" y="1372195"/>
            <a:ext cx="3813024" cy="44187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4572" y="1372195"/>
            <a:ext cx="3813024" cy="21371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4572" y="3652242"/>
            <a:ext cx="3813024" cy="213866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686405" y="6247805"/>
            <a:ext cx="1905000" cy="458391"/>
          </a:xfrm>
        </p:spPr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123595" y="6247805"/>
            <a:ext cx="2896810" cy="458391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6552595" y="6247805"/>
            <a:ext cx="1905000" cy="458391"/>
          </a:xfrm>
        </p:spPr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690" y="4406801"/>
            <a:ext cx="7772703" cy="1361777"/>
          </a:xfrm>
        </p:spPr>
        <p:txBody>
          <a:bodyPr anchor="t"/>
          <a:lstStyle>
            <a:lvl1pPr algn="l">
              <a:defRPr sz="38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690" y="2906613"/>
            <a:ext cx="7772703" cy="1500188"/>
          </a:xfrm>
        </p:spPr>
        <p:txBody>
          <a:bodyPr anchor="b"/>
          <a:lstStyle>
            <a:lvl1pPr marL="0" indent="0">
              <a:buNone/>
              <a:defRPr sz="1900"/>
            </a:lvl1pPr>
            <a:lvl2pPr marL="432465" indent="0">
              <a:buNone/>
              <a:defRPr sz="1700"/>
            </a:lvl2pPr>
            <a:lvl3pPr marL="864931" indent="0">
              <a:buNone/>
              <a:defRPr sz="1500"/>
            </a:lvl3pPr>
            <a:lvl4pPr marL="1297396" indent="0">
              <a:buNone/>
              <a:defRPr sz="1300"/>
            </a:lvl4pPr>
            <a:lvl5pPr marL="1729862" indent="0">
              <a:buNone/>
              <a:defRPr sz="1300"/>
            </a:lvl5pPr>
            <a:lvl6pPr marL="2162327" indent="0">
              <a:buNone/>
              <a:defRPr sz="1300"/>
            </a:lvl6pPr>
            <a:lvl7pPr marL="2594793" indent="0">
              <a:buNone/>
              <a:defRPr sz="1300"/>
            </a:lvl7pPr>
            <a:lvl8pPr marL="3027258" indent="0">
              <a:buNone/>
              <a:defRPr sz="1300"/>
            </a:lvl8pPr>
            <a:lvl9pPr marL="3459724" indent="0">
              <a:buNone/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6405" y="1372195"/>
            <a:ext cx="3813024" cy="4418708"/>
          </a:xfrm>
        </p:spPr>
        <p:txBody>
          <a:bodyPr/>
          <a:lstStyle>
            <a:lvl1pPr>
              <a:defRPr sz="2600"/>
            </a:lvl1pPr>
            <a:lvl2pPr>
              <a:defRPr sz="23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4572" y="1372195"/>
            <a:ext cx="3813024" cy="4418708"/>
          </a:xfrm>
        </p:spPr>
        <p:txBody>
          <a:bodyPr/>
          <a:lstStyle>
            <a:lvl1pPr>
              <a:defRPr sz="2600"/>
            </a:lvl1pPr>
            <a:lvl2pPr>
              <a:defRPr sz="23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6595" y="275333"/>
            <a:ext cx="823081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6595" y="1534419"/>
            <a:ext cx="4041322" cy="639961"/>
          </a:xfrm>
        </p:spPr>
        <p:txBody>
          <a:bodyPr anchor="b"/>
          <a:lstStyle>
            <a:lvl1pPr marL="0" indent="0">
              <a:buNone/>
              <a:defRPr sz="2300" b="1"/>
            </a:lvl1pPr>
            <a:lvl2pPr marL="432465" indent="0">
              <a:buNone/>
              <a:defRPr sz="1900" b="1"/>
            </a:lvl2pPr>
            <a:lvl3pPr marL="864931" indent="0">
              <a:buNone/>
              <a:defRPr sz="1700" b="1"/>
            </a:lvl3pPr>
            <a:lvl4pPr marL="1297396" indent="0">
              <a:buNone/>
              <a:defRPr sz="1500" b="1"/>
            </a:lvl4pPr>
            <a:lvl5pPr marL="1729862" indent="0">
              <a:buNone/>
              <a:defRPr sz="1500" b="1"/>
            </a:lvl5pPr>
            <a:lvl6pPr marL="2162327" indent="0">
              <a:buNone/>
              <a:defRPr sz="1500" b="1"/>
            </a:lvl6pPr>
            <a:lvl7pPr marL="2594793" indent="0">
              <a:buNone/>
              <a:defRPr sz="1500" b="1"/>
            </a:lvl7pPr>
            <a:lvl8pPr marL="3027258" indent="0">
              <a:buNone/>
              <a:defRPr sz="1500" b="1"/>
            </a:lvl8pPr>
            <a:lvl9pPr marL="3459724" indent="0">
              <a:buNone/>
              <a:defRPr sz="1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6595" y="2174380"/>
            <a:ext cx="4041322" cy="3951386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7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4572" y="1534419"/>
            <a:ext cx="4042833" cy="639961"/>
          </a:xfrm>
        </p:spPr>
        <p:txBody>
          <a:bodyPr anchor="b"/>
          <a:lstStyle>
            <a:lvl1pPr marL="0" indent="0">
              <a:buNone/>
              <a:defRPr sz="2300" b="1"/>
            </a:lvl1pPr>
            <a:lvl2pPr marL="432465" indent="0">
              <a:buNone/>
              <a:defRPr sz="1900" b="1"/>
            </a:lvl2pPr>
            <a:lvl3pPr marL="864931" indent="0">
              <a:buNone/>
              <a:defRPr sz="1700" b="1"/>
            </a:lvl3pPr>
            <a:lvl4pPr marL="1297396" indent="0">
              <a:buNone/>
              <a:defRPr sz="1500" b="1"/>
            </a:lvl4pPr>
            <a:lvl5pPr marL="1729862" indent="0">
              <a:buNone/>
              <a:defRPr sz="1500" b="1"/>
            </a:lvl5pPr>
            <a:lvl6pPr marL="2162327" indent="0">
              <a:buNone/>
              <a:defRPr sz="1500" b="1"/>
            </a:lvl6pPr>
            <a:lvl7pPr marL="2594793" indent="0">
              <a:buNone/>
              <a:defRPr sz="1500" b="1"/>
            </a:lvl7pPr>
            <a:lvl8pPr marL="3027258" indent="0">
              <a:buNone/>
              <a:defRPr sz="1500" b="1"/>
            </a:lvl8pPr>
            <a:lvl9pPr marL="3459724" indent="0">
              <a:buNone/>
              <a:defRPr sz="1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4572" y="2174380"/>
            <a:ext cx="4042833" cy="3951386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7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6596" y="272357"/>
            <a:ext cx="3008690" cy="1162347"/>
          </a:xfrm>
        </p:spPr>
        <p:txBody>
          <a:bodyPr anchor="b"/>
          <a:lstStyle>
            <a:lvl1pPr algn="l">
              <a:defRPr sz="1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655" y="272356"/>
            <a:ext cx="5111750" cy="5853410"/>
          </a:xfrm>
        </p:spPr>
        <p:txBody>
          <a:bodyPr/>
          <a:lstStyle>
            <a:lvl1pPr>
              <a:defRPr sz="3000"/>
            </a:lvl1pPr>
            <a:lvl2pPr>
              <a:defRPr sz="2600"/>
            </a:lvl2pPr>
            <a:lvl3pPr>
              <a:defRPr sz="23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6596" y="1434703"/>
            <a:ext cx="3008690" cy="4691063"/>
          </a:xfrm>
        </p:spPr>
        <p:txBody>
          <a:bodyPr/>
          <a:lstStyle>
            <a:lvl1pPr marL="0" indent="0">
              <a:buNone/>
              <a:defRPr sz="1300"/>
            </a:lvl1pPr>
            <a:lvl2pPr marL="432465" indent="0">
              <a:buNone/>
              <a:defRPr sz="1100"/>
            </a:lvl2pPr>
            <a:lvl3pPr marL="864931" indent="0">
              <a:buNone/>
              <a:defRPr sz="900"/>
            </a:lvl3pPr>
            <a:lvl4pPr marL="1297396" indent="0">
              <a:buNone/>
              <a:defRPr sz="900"/>
            </a:lvl4pPr>
            <a:lvl5pPr marL="1729862" indent="0">
              <a:buNone/>
              <a:defRPr sz="900"/>
            </a:lvl5pPr>
            <a:lvl6pPr marL="2162327" indent="0">
              <a:buNone/>
              <a:defRPr sz="900"/>
            </a:lvl6pPr>
            <a:lvl7pPr marL="2594793" indent="0">
              <a:buNone/>
              <a:defRPr sz="900"/>
            </a:lvl7pPr>
            <a:lvl8pPr marL="3027258" indent="0">
              <a:buNone/>
              <a:defRPr sz="900"/>
            </a:lvl8pPr>
            <a:lvl9pPr marL="3459724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1608" y="4801195"/>
            <a:ext cx="5486702" cy="565547"/>
          </a:xfrm>
        </p:spPr>
        <p:txBody>
          <a:bodyPr anchor="b"/>
          <a:lstStyle>
            <a:lvl1pPr algn="l">
              <a:defRPr sz="1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1608" y="613172"/>
            <a:ext cx="5486702" cy="4115098"/>
          </a:xfrm>
        </p:spPr>
        <p:txBody>
          <a:bodyPr/>
          <a:lstStyle>
            <a:lvl1pPr marL="0" indent="0">
              <a:buNone/>
              <a:defRPr sz="3000"/>
            </a:lvl1pPr>
            <a:lvl2pPr marL="432465" indent="0">
              <a:buNone/>
              <a:defRPr sz="2600"/>
            </a:lvl2pPr>
            <a:lvl3pPr marL="864931" indent="0">
              <a:buNone/>
              <a:defRPr sz="2300"/>
            </a:lvl3pPr>
            <a:lvl4pPr marL="1297396" indent="0">
              <a:buNone/>
              <a:defRPr sz="1900"/>
            </a:lvl4pPr>
            <a:lvl5pPr marL="1729862" indent="0">
              <a:buNone/>
              <a:defRPr sz="1900"/>
            </a:lvl5pPr>
            <a:lvl6pPr marL="2162327" indent="0">
              <a:buNone/>
              <a:defRPr sz="1900"/>
            </a:lvl6pPr>
            <a:lvl7pPr marL="2594793" indent="0">
              <a:buNone/>
              <a:defRPr sz="1900"/>
            </a:lvl7pPr>
            <a:lvl8pPr marL="3027258" indent="0">
              <a:buNone/>
              <a:defRPr sz="1900"/>
            </a:lvl8pPr>
            <a:lvl9pPr marL="3459724" indent="0">
              <a:buNone/>
              <a:defRPr sz="19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1608" y="5366742"/>
            <a:ext cx="5486702" cy="805161"/>
          </a:xfrm>
        </p:spPr>
        <p:txBody>
          <a:bodyPr/>
          <a:lstStyle>
            <a:lvl1pPr marL="0" indent="0">
              <a:buNone/>
              <a:defRPr sz="1300"/>
            </a:lvl1pPr>
            <a:lvl2pPr marL="432465" indent="0">
              <a:buNone/>
              <a:defRPr sz="1100"/>
            </a:lvl2pPr>
            <a:lvl3pPr marL="864931" indent="0">
              <a:buNone/>
              <a:defRPr sz="900"/>
            </a:lvl3pPr>
            <a:lvl4pPr marL="1297396" indent="0">
              <a:buNone/>
              <a:defRPr sz="900"/>
            </a:lvl4pPr>
            <a:lvl5pPr marL="1729862" indent="0">
              <a:buNone/>
              <a:defRPr sz="900"/>
            </a:lvl5pPr>
            <a:lvl6pPr marL="2162327" indent="0">
              <a:buNone/>
              <a:defRPr sz="900"/>
            </a:lvl6pPr>
            <a:lvl7pPr marL="2594793" indent="0">
              <a:buNone/>
              <a:defRPr sz="900"/>
            </a:lvl7pPr>
            <a:lvl8pPr marL="3027258" indent="0">
              <a:buNone/>
              <a:defRPr sz="900"/>
            </a:lvl8pPr>
            <a:lvl9pPr marL="3459724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2" name="Picture 8" descr="Propeller_ppt"/>
          <p:cNvPicPr>
            <a:picLocks noChangeAspect="1" noChangeArrowheads="1"/>
          </p:cNvPicPr>
          <p:nvPr/>
        </p:nvPicPr>
        <p:blipFill>
          <a:blip r:embed="rId18" cstate="print"/>
          <a:srcRect t="1144"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6405" y="0"/>
            <a:ext cx="7771190" cy="12278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2" tIns="45716" rIns="91432" bIns="4571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6405" y="1372195"/>
            <a:ext cx="7771190" cy="441870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2" tIns="45716" rIns="91432" bIns="4571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6405" y="6247805"/>
            <a:ext cx="1905000" cy="4583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2" tIns="45716" rIns="91432" bIns="45716" numCol="1" anchor="t" anchorCtr="0" compatLnSpc="1">
            <a:prstTxWarp prst="textNoShape">
              <a:avLst/>
            </a:prstTxWarp>
          </a:bodyPr>
          <a:lstStyle>
            <a:lvl1pPr defTabSz="914485">
              <a:defRPr sz="1400"/>
            </a:lvl1pPr>
          </a:lstStyle>
          <a:p>
            <a:fld id="{279A6B8A-B996-4310-BA7E-15F1E3CBF35C}" type="datetimeFigureOut">
              <a:rPr lang="en-US" smtClean="0"/>
              <a:t>7/28/2011</a:t>
            </a:fld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3595" y="6247805"/>
            <a:ext cx="2896810" cy="4583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2" tIns="45716" rIns="91432" bIns="45716" numCol="1" anchor="t" anchorCtr="0" compatLnSpc="1">
            <a:prstTxWarp prst="textNoShape">
              <a:avLst/>
            </a:prstTxWarp>
          </a:bodyPr>
          <a:lstStyle>
            <a:lvl1pPr algn="ctr" defTabSz="914485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2595" y="6247805"/>
            <a:ext cx="1905000" cy="4583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2" tIns="45716" rIns="91432" bIns="45716" numCol="1" anchor="t" anchorCtr="0" compatLnSpc="1">
            <a:prstTxWarp prst="textNoShape">
              <a:avLst/>
            </a:prstTxWarp>
          </a:bodyPr>
          <a:lstStyle>
            <a:lvl1pPr algn="r" defTabSz="914485">
              <a:defRPr sz="1400"/>
            </a:lvl1pPr>
          </a:lstStyle>
          <a:p>
            <a:fld id="{B58BFC36-9765-4CA7-B942-9F824523A1B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ransition/>
  <p:txStyles>
    <p:titleStyle>
      <a:lvl1pPr algn="ctr" defTabSz="914485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ctr" defTabSz="914485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ahoma" pitchFamily="34" charset="0"/>
        </a:defRPr>
      </a:lvl2pPr>
      <a:lvl3pPr algn="ctr" defTabSz="914485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ahoma" pitchFamily="34" charset="0"/>
        </a:defRPr>
      </a:lvl3pPr>
      <a:lvl4pPr algn="ctr" defTabSz="914485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ahoma" pitchFamily="34" charset="0"/>
        </a:defRPr>
      </a:lvl4pPr>
      <a:lvl5pPr algn="ctr" defTabSz="914485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ahoma" pitchFamily="34" charset="0"/>
        </a:defRPr>
      </a:lvl5pPr>
      <a:lvl6pPr marL="432465" algn="ctr" defTabSz="914485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ahoma" pitchFamily="34" charset="0"/>
        </a:defRPr>
      </a:lvl6pPr>
      <a:lvl7pPr marL="864931" algn="ctr" defTabSz="914485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ahoma" pitchFamily="34" charset="0"/>
        </a:defRPr>
      </a:lvl7pPr>
      <a:lvl8pPr marL="1297396" algn="ctr" defTabSz="914485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ahoma" pitchFamily="34" charset="0"/>
        </a:defRPr>
      </a:lvl8pPr>
      <a:lvl9pPr marL="1729862" algn="ctr" defTabSz="914485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ahoma" pitchFamily="34" charset="0"/>
        </a:defRPr>
      </a:lvl9pPr>
    </p:titleStyle>
    <p:bodyStyle>
      <a:lvl1pPr marL="342369" indent="-342369" algn="l" defTabSz="914485" rtl="0" eaLnBrk="1" fontAlgn="base" hangingPunct="1">
        <a:spcBef>
          <a:spcPct val="20000"/>
        </a:spcBef>
        <a:spcAft>
          <a:spcPct val="0"/>
        </a:spcAft>
        <a:buFont typeface="Tahoma" pitchFamily="34" charset="0"/>
        <a:buChar char="▪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3301" indent="-286809" algn="l" defTabSz="914485" rtl="0" eaLnBrk="1" fontAlgn="base" hangingPunct="1">
        <a:spcBef>
          <a:spcPct val="20000"/>
        </a:spcBef>
        <a:spcAft>
          <a:spcPct val="0"/>
        </a:spcAft>
        <a:buFont typeface="Tahoma" pitchFamily="34" charset="0"/>
        <a:buChar char="−"/>
        <a:defRPr sz="2000">
          <a:solidFill>
            <a:schemeClr val="tx1"/>
          </a:solidFill>
          <a:latin typeface="+mn-lt"/>
        </a:defRPr>
      </a:lvl2pPr>
      <a:lvl3pPr marL="1142730" indent="-228246" algn="l" defTabSz="914485" rtl="0" eaLnBrk="1" fontAlgn="base" hangingPunct="1">
        <a:spcBef>
          <a:spcPct val="20000"/>
        </a:spcBef>
        <a:spcAft>
          <a:spcPct val="0"/>
        </a:spcAft>
        <a:buFont typeface="Tahoma" pitchFamily="34" charset="0"/>
        <a:buChar char="▪"/>
        <a:defRPr sz="2000">
          <a:solidFill>
            <a:schemeClr val="tx1"/>
          </a:solidFill>
          <a:latin typeface="+mn-lt"/>
        </a:defRPr>
      </a:lvl3pPr>
      <a:lvl4pPr marL="1600723" indent="-229748" algn="l" defTabSz="914485" rtl="0" eaLnBrk="1" fontAlgn="base" hangingPunct="1">
        <a:spcBef>
          <a:spcPct val="20000"/>
        </a:spcBef>
        <a:spcAft>
          <a:spcPct val="0"/>
        </a:spcAft>
        <a:buFont typeface="Tahoma" pitchFamily="34" charset="0"/>
        <a:buChar char="▪"/>
        <a:defRPr sz="1800">
          <a:solidFill>
            <a:schemeClr val="tx1"/>
          </a:solidFill>
          <a:latin typeface="+mn-lt"/>
        </a:defRPr>
      </a:lvl4pPr>
      <a:lvl5pPr marL="2057214" indent="-228246" algn="l" defTabSz="914485" rtl="0" eaLnBrk="1" fontAlgn="base" hangingPunct="1">
        <a:spcBef>
          <a:spcPct val="20000"/>
        </a:spcBef>
        <a:spcAft>
          <a:spcPct val="0"/>
        </a:spcAft>
        <a:buFont typeface="Tahoma" pitchFamily="34" charset="0"/>
        <a:buChar char="▪"/>
        <a:defRPr sz="1800">
          <a:solidFill>
            <a:schemeClr val="tx1"/>
          </a:solidFill>
          <a:latin typeface="+mn-lt"/>
        </a:defRPr>
      </a:lvl5pPr>
      <a:lvl6pPr marL="2489680" indent="-228246" algn="l" defTabSz="914485" rtl="0" eaLnBrk="1" fontAlgn="base" hangingPunct="1">
        <a:spcBef>
          <a:spcPct val="20000"/>
        </a:spcBef>
        <a:spcAft>
          <a:spcPct val="0"/>
        </a:spcAft>
        <a:buFont typeface="Tahoma" pitchFamily="34" charset="0"/>
        <a:buChar char="▪"/>
        <a:defRPr sz="1800">
          <a:solidFill>
            <a:schemeClr val="tx1"/>
          </a:solidFill>
          <a:latin typeface="+mn-lt"/>
        </a:defRPr>
      </a:lvl6pPr>
      <a:lvl7pPr marL="2922145" indent="-228246" algn="l" defTabSz="914485" rtl="0" eaLnBrk="1" fontAlgn="base" hangingPunct="1">
        <a:spcBef>
          <a:spcPct val="20000"/>
        </a:spcBef>
        <a:spcAft>
          <a:spcPct val="0"/>
        </a:spcAft>
        <a:buFont typeface="Tahoma" pitchFamily="34" charset="0"/>
        <a:buChar char="▪"/>
        <a:defRPr sz="1800">
          <a:solidFill>
            <a:schemeClr val="tx1"/>
          </a:solidFill>
          <a:latin typeface="+mn-lt"/>
        </a:defRPr>
      </a:lvl7pPr>
      <a:lvl8pPr marL="3354611" indent="-228246" algn="l" defTabSz="914485" rtl="0" eaLnBrk="1" fontAlgn="base" hangingPunct="1">
        <a:spcBef>
          <a:spcPct val="20000"/>
        </a:spcBef>
        <a:spcAft>
          <a:spcPct val="0"/>
        </a:spcAft>
        <a:buFont typeface="Tahoma" pitchFamily="34" charset="0"/>
        <a:buChar char="▪"/>
        <a:defRPr sz="1800">
          <a:solidFill>
            <a:schemeClr val="tx1"/>
          </a:solidFill>
          <a:latin typeface="+mn-lt"/>
        </a:defRPr>
      </a:lvl8pPr>
      <a:lvl9pPr marL="3787076" indent="-228246" algn="l" defTabSz="914485" rtl="0" eaLnBrk="1" fontAlgn="base" hangingPunct="1">
        <a:spcBef>
          <a:spcPct val="20000"/>
        </a:spcBef>
        <a:spcAft>
          <a:spcPct val="0"/>
        </a:spcAft>
        <a:buFont typeface="Tahoma" pitchFamily="34" charset="0"/>
        <a:buChar char="▪"/>
        <a:defRPr sz="18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864931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1pPr>
      <a:lvl2pPr marL="432465" algn="l" defTabSz="864931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2pPr>
      <a:lvl3pPr marL="864931" algn="l" defTabSz="864931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297396" algn="l" defTabSz="864931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4pPr>
      <a:lvl5pPr marL="1729862" algn="l" defTabSz="864931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5pPr>
      <a:lvl6pPr marL="2162327" algn="l" defTabSz="864931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594793" algn="l" defTabSz="864931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3027258" algn="l" defTabSz="864931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459724" algn="l" defTabSz="864931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parallax.com/go/XBee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95400" y="1828800"/>
            <a:ext cx="6552595" cy="2213670"/>
          </a:xfrm>
        </p:spPr>
        <p:txBody>
          <a:bodyPr/>
          <a:lstStyle/>
          <a:p>
            <a:r>
              <a:rPr lang="en-US" dirty="0" smtClean="0"/>
              <a:t>Setting up </a:t>
            </a:r>
            <a:r>
              <a:rPr lang="en-US" dirty="0" err="1" smtClean="0"/>
              <a:t>Xbee</a:t>
            </a:r>
            <a:r>
              <a:rPr lang="en-US" dirty="0" smtClean="0"/>
              <a:t> wireless communication and joystick motor control.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648200"/>
            <a:ext cx="6401405" cy="990600"/>
          </a:xfrm>
        </p:spPr>
        <p:txBody>
          <a:bodyPr/>
          <a:lstStyle/>
          <a:p>
            <a:r>
              <a:rPr lang="en-US" dirty="0" smtClean="0"/>
              <a:t>Presentation by</a:t>
            </a:r>
          </a:p>
          <a:p>
            <a:r>
              <a:rPr lang="en-US" dirty="0" smtClean="0"/>
              <a:t>Daniel Harris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5164483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Breaking the problem </a:t>
            </a:r>
            <a:r>
              <a:rPr lang="en-US" dirty="0"/>
              <a:t>u</a:t>
            </a:r>
            <a:r>
              <a:rPr lang="en-US" dirty="0" smtClean="0"/>
              <a:t>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Establishing a connection</a:t>
            </a:r>
          </a:p>
          <a:p>
            <a:r>
              <a:rPr lang="en-US" dirty="0" smtClean="0"/>
              <a:t>Getting joystick position</a:t>
            </a:r>
          </a:p>
          <a:p>
            <a:r>
              <a:rPr lang="en-US" dirty="0" smtClean="0"/>
              <a:t>Transmitting the data</a:t>
            </a:r>
          </a:p>
          <a:p>
            <a:r>
              <a:rPr lang="en-US" dirty="0"/>
              <a:t>C</a:t>
            </a:r>
            <a:r>
              <a:rPr lang="en-US" dirty="0" smtClean="0"/>
              <a:t>ommunication protocol</a:t>
            </a:r>
          </a:p>
          <a:p>
            <a:r>
              <a:rPr lang="en-US" dirty="0" smtClean="0"/>
              <a:t>Synchronization</a:t>
            </a:r>
          </a:p>
          <a:p>
            <a:r>
              <a:rPr lang="en-US" dirty="0" smtClean="0"/>
              <a:t>Addressing the motors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4332820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Establishing a connection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Check </a:t>
            </a:r>
            <a:r>
              <a:rPr lang="en-US" dirty="0" err="1" smtClean="0"/>
              <a:t>XBee’s</a:t>
            </a:r>
            <a:r>
              <a:rPr lang="en-US" dirty="0" smtClean="0"/>
              <a:t> configuration with </a:t>
            </a:r>
            <a:r>
              <a:rPr lang="en-US" dirty="0" err="1" smtClean="0"/>
              <a:t>Digi’s</a:t>
            </a:r>
            <a:r>
              <a:rPr lang="en-US" dirty="0" smtClean="0"/>
              <a:t> X-CTU software.</a:t>
            </a:r>
          </a:p>
          <a:p>
            <a:r>
              <a:rPr lang="en-US" dirty="0" smtClean="0"/>
              <a:t>802.15.4 XBee (Series 1) default values are acceptable if your devices are the only ones around.</a:t>
            </a:r>
          </a:p>
          <a:p>
            <a:r>
              <a:rPr lang="en-US" dirty="0" smtClean="0"/>
              <a:t>ZB </a:t>
            </a:r>
            <a:r>
              <a:rPr lang="en-US" dirty="0" err="1" smtClean="0"/>
              <a:t>Xbee</a:t>
            </a:r>
            <a:r>
              <a:rPr lang="en-US" dirty="0" smtClean="0"/>
              <a:t> (Series 2) require configuration to establish communication.</a:t>
            </a:r>
          </a:p>
          <a:p>
            <a:r>
              <a:rPr lang="en-US" dirty="0" smtClean="0"/>
              <a:t>See </a:t>
            </a:r>
            <a:r>
              <a:rPr lang="en-US" dirty="0">
                <a:hlinkClick r:id="rId2"/>
              </a:rPr>
              <a:t>http://</a:t>
            </a:r>
            <a:r>
              <a:rPr lang="en-US" dirty="0" smtClean="0">
                <a:hlinkClick r:id="rId2"/>
              </a:rPr>
              <a:t>www.parallax.com/go/XBee</a:t>
            </a:r>
            <a:endParaRPr lang="en-US" dirty="0"/>
          </a:p>
          <a:p>
            <a:r>
              <a:rPr lang="en-US" dirty="0" smtClean="0"/>
              <a:t>“Getting Started with XBee RF Modules text”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5472853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Getting joystick position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Different ways to digitize an analog value.</a:t>
            </a:r>
          </a:p>
          <a:p>
            <a:pPr lvl="1"/>
            <a:r>
              <a:rPr lang="en-US" dirty="0" smtClean="0"/>
              <a:t>RCTIME – resistor-capacitor network decay</a:t>
            </a:r>
          </a:p>
          <a:p>
            <a:pPr lvl="1"/>
            <a:r>
              <a:rPr lang="en-US" dirty="0" smtClean="0"/>
              <a:t>External ADC</a:t>
            </a:r>
          </a:p>
          <a:p>
            <a:pPr lvl="1"/>
            <a:r>
              <a:rPr lang="en-US" dirty="0" smtClean="0"/>
              <a:t>Sigma-Delta ADC run on the Propeller.</a:t>
            </a:r>
          </a:p>
          <a:p>
            <a:r>
              <a:rPr lang="en-US" dirty="0" smtClean="0"/>
              <a:t>Mapping joystick position to discrete values.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6652660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Transmitting the data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Understand how </a:t>
            </a:r>
            <a:r>
              <a:rPr lang="en-US" dirty="0" err="1" smtClean="0"/>
              <a:t>XBees</a:t>
            </a:r>
            <a:r>
              <a:rPr lang="en-US" dirty="0" smtClean="0"/>
              <a:t> expect data to be sent to them.</a:t>
            </a:r>
          </a:p>
          <a:p>
            <a:r>
              <a:rPr lang="en-US" dirty="0" smtClean="0"/>
              <a:t>Understand how the Propeller can get data out.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206201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Communications Protocol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to form a “sentence”.</a:t>
            </a:r>
          </a:p>
          <a:p>
            <a:r>
              <a:rPr lang="en-US" dirty="0" smtClean="0"/>
              <a:t>Separating data from noise.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749712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Synchronization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to know when to look at the correct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862011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Addressing the motors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Specifics depend on your setup.</a:t>
            </a:r>
          </a:p>
          <a:p>
            <a:r>
              <a:rPr lang="en-US" dirty="0" smtClean="0"/>
              <a:t>On the Stingray robot…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457234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ank Presentation">
  <a:themeElements>
    <a:clrScheme name="Blank 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 Presentatio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66788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66788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" pitchFamily="18" charset="0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Parallax Template</Template>
  <TotalTime>250</TotalTime>
  <Words>182</Words>
  <Application>Microsoft Office PowerPoint</Application>
  <PresentationFormat>On-screen Show (4:3)</PresentationFormat>
  <Paragraphs>33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Blank Presentation</vt:lpstr>
      <vt:lpstr>Setting up Xbee wireless communication and joystick motor control.</vt:lpstr>
      <vt:lpstr>Breaking the problem up</vt:lpstr>
      <vt:lpstr>Establishing a connection</vt:lpstr>
      <vt:lpstr>Getting joystick position</vt:lpstr>
      <vt:lpstr>Transmitting the data</vt:lpstr>
      <vt:lpstr>Communications Protocol</vt:lpstr>
      <vt:lpstr>Synchronization</vt:lpstr>
      <vt:lpstr>Addressing the motors</vt:lpstr>
    </vt:vector>
  </TitlesOfParts>
  <Company>Parallax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Setting up Xbee wireless communication and joystick motor control.</dc:title>
  <dc:creator>dharris</dc:creator>
  <cp:lastModifiedBy>dharris</cp:lastModifiedBy>
  <cp:revision>9</cp:revision>
  <dcterms:created xsi:type="dcterms:W3CDTF">2011-07-29T00:17:13Z</dcterms:created>
  <dcterms:modified xsi:type="dcterms:W3CDTF">2011-07-29T04:28:06Z</dcterms:modified>
</cp:coreProperties>
</file>

<file path=docProps/thumbnail.jpeg>
</file>