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569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9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75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03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01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8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37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81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04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38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229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32BCC-FE83-411E-AF71-4D5666D1E519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1DC69-EB4B-4910-8DB0-872BD821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1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Ladder (P2 PLC)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January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3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Mode Flow diagram:  </a:t>
            </a:r>
            <a:r>
              <a:rPr lang="en-US" dirty="0" err="1" smtClean="0"/>
              <a:t>RunProgram</a:t>
            </a:r>
            <a:r>
              <a:rPr lang="en-US" dirty="0" smtClean="0"/>
              <a:t>()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968" y="1825625"/>
            <a:ext cx="4663831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lowchart: Alternate Process 3"/>
          <p:cNvSpPr/>
          <p:nvPr/>
        </p:nvSpPr>
        <p:spPr>
          <a:xfrm>
            <a:off x="1492737" y="1754554"/>
            <a:ext cx="4837725" cy="10707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Update Contacts Inputs:</a:t>
            </a:r>
          </a:p>
          <a:p>
            <a:pPr algn="ctr"/>
            <a:r>
              <a:rPr lang="en-US" sz="1400" dirty="0" smtClean="0"/>
              <a:t>I/O value = _</a:t>
            </a:r>
            <a:r>
              <a:rPr lang="en-US" sz="1400" dirty="0" err="1" smtClean="0"/>
              <a:t>pinr</a:t>
            </a:r>
            <a:r>
              <a:rPr lang="en-US" sz="1400" dirty="0" smtClean="0"/>
              <a:t>()</a:t>
            </a:r>
          </a:p>
          <a:p>
            <a:pPr algn="ctr"/>
            <a:r>
              <a:rPr lang="en-US" sz="1400" dirty="0" smtClean="0"/>
              <a:t>Contact </a:t>
            </a:r>
            <a:r>
              <a:rPr lang="en-US" sz="1400" dirty="0" err="1" smtClean="0"/>
              <a:t>bvalue</a:t>
            </a:r>
            <a:r>
              <a:rPr lang="en-US" sz="1400" dirty="0" smtClean="0"/>
              <a:t> = I/O value</a:t>
            </a:r>
          </a:p>
          <a:p>
            <a:pPr algn="ctr"/>
            <a:r>
              <a:rPr lang="en-US" sz="1400" dirty="0" smtClean="0"/>
              <a:t>Contact </a:t>
            </a:r>
            <a:r>
              <a:rPr lang="en-US" sz="1400" dirty="0" err="1" smtClean="0"/>
              <a:t>bOn</a:t>
            </a:r>
            <a:r>
              <a:rPr lang="en-US" sz="1400" dirty="0" smtClean="0"/>
              <a:t> = </a:t>
            </a:r>
            <a:r>
              <a:rPr lang="en-US" sz="1400" dirty="0" err="1" smtClean="0"/>
              <a:t>bOn</a:t>
            </a:r>
            <a:r>
              <a:rPr lang="en-US" sz="1400" dirty="0" smtClean="0"/>
              <a:t>(</a:t>
            </a:r>
            <a:r>
              <a:rPr lang="en-US" sz="1400" dirty="0" err="1" smtClean="0"/>
              <a:t>bvalue,bnegated</a:t>
            </a:r>
            <a:r>
              <a:rPr lang="en-US" sz="1400" dirty="0" smtClean="0"/>
              <a:t>)</a:t>
            </a:r>
          </a:p>
          <a:p>
            <a:pPr algn="ctr"/>
            <a:endParaRPr lang="en-US" sz="1400" dirty="0"/>
          </a:p>
        </p:txBody>
      </p:sp>
      <p:sp>
        <p:nvSpPr>
          <p:cNvPr id="5" name="Flowchart: Alternate Process 4"/>
          <p:cNvSpPr/>
          <p:nvPr/>
        </p:nvSpPr>
        <p:spPr>
          <a:xfrm>
            <a:off x="1492737" y="3102708"/>
            <a:ext cx="4837725" cy="10707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Run Program:</a:t>
            </a:r>
          </a:p>
          <a:p>
            <a:pPr algn="ctr"/>
            <a:r>
              <a:rPr lang="en-US" sz="1400" dirty="0" smtClean="0"/>
              <a:t>Contact </a:t>
            </a:r>
            <a:r>
              <a:rPr lang="en-US" sz="1400" dirty="0" err="1" smtClean="0"/>
              <a:t>bValue</a:t>
            </a:r>
            <a:r>
              <a:rPr lang="en-US" sz="1400" dirty="0" smtClean="0"/>
              <a:t> &amp; </a:t>
            </a:r>
            <a:r>
              <a:rPr lang="en-US" sz="1400" dirty="0" err="1" smtClean="0"/>
              <a:t>bOn</a:t>
            </a:r>
            <a:r>
              <a:rPr lang="en-US" sz="1400" dirty="0" smtClean="0"/>
              <a:t> updated based on I/O or Intern value</a:t>
            </a:r>
          </a:p>
          <a:p>
            <a:pPr algn="ctr"/>
            <a:r>
              <a:rPr lang="en-US" sz="1400" dirty="0" smtClean="0"/>
              <a:t>Coil </a:t>
            </a:r>
            <a:r>
              <a:rPr lang="en-US" sz="1400" dirty="0" err="1" smtClean="0"/>
              <a:t>bValue</a:t>
            </a:r>
            <a:r>
              <a:rPr lang="en-US" sz="1400" dirty="0" smtClean="0"/>
              <a:t> updated</a:t>
            </a:r>
          </a:p>
          <a:p>
            <a:pPr algn="ctr"/>
            <a:endParaRPr lang="en-US" sz="1400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1492736" y="4638431"/>
            <a:ext cx="4837725" cy="10707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Update Coil Outputs:</a:t>
            </a:r>
          </a:p>
          <a:p>
            <a:pPr algn="ctr"/>
            <a:r>
              <a:rPr lang="en-US" sz="1400" dirty="0" smtClean="0"/>
              <a:t>Coil </a:t>
            </a:r>
            <a:r>
              <a:rPr lang="en-US" sz="1400" dirty="0" err="1" smtClean="0"/>
              <a:t>bOn</a:t>
            </a:r>
            <a:r>
              <a:rPr lang="en-US" sz="1400" dirty="0" smtClean="0"/>
              <a:t> = </a:t>
            </a:r>
            <a:r>
              <a:rPr lang="en-US" sz="1400" dirty="0" err="1" smtClean="0"/>
              <a:t>bOn</a:t>
            </a:r>
            <a:r>
              <a:rPr lang="en-US" sz="1400" dirty="0" smtClean="0"/>
              <a:t>(</a:t>
            </a:r>
            <a:r>
              <a:rPr lang="en-US" sz="1400" dirty="0" err="1" smtClean="0"/>
              <a:t>bvalue,bnegated</a:t>
            </a:r>
            <a:r>
              <a:rPr lang="en-US" sz="1400" dirty="0" smtClean="0"/>
              <a:t>)</a:t>
            </a:r>
            <a:endParaRPr lang="en-US" sz="1400" dirty="0" smtClean="0"/>
          </a:p>
          <a:p>
            <a:pPr algn="ctr"/>
            <a:r>
              <a:rPr lang="en-US" sz="1400" dirty="0" smtClean="0"/>
              <a:t>I/O value = Coil </a:t>
            </a:r>
            <a:r>
              <a:rPr lang="en-US" sz="1400" dirty="0" err="1" smtClean="0"/>
              <a:t>bOn</a:t>
            </a:r>
            <a:endParaRPr lang="en-US" sz="1400" dirty="0" smtClean="0"/>
          </a:p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85360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65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Ladder (P2 PLC)</vt:lpstr>
      <vt:lpstr>Run Mode Flow diagram:  RunProgram()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Ladder (P2 PLC)</dc:title>
  <dc:creator>raymond j. allen</dc:creator>
  <cp:lastModifiedBy>raymond j. allen</cp:lastModifiedBy>
  <cp:revision>3</cp:revision>
  <dcterms:created xsi:type="dcterms:W3CDTF">2025-01-23T17:22:34Z</dcterms:created>
  <dcterms:modified xsi:type="dcterms:W3CDTF">2025-01-23T18:26:50Z</dcterms:modified>
</cp:coreProperties>
</file>